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сенсорное воспитание </a:t>
            </a:r>
            <a:r>
              <a:rPr lang="ru-RU" dirty="0" smtClean="0"/>
              <a:t>дошкольников.</a:t>
            </a:r>
            <a:endParaRPr lang="ru-RU" dirty="0" smtClean="0"/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Формировать у детей умение различать цвета.</a:t>
            </a:r>
          </a:p>
          <a:p>
            <a:pPr lvl="0"/>
            <a:r>
              <a:rPr lang="ru-RU" dirty="0" smtClean="0"/>
              <a:t>Формировать  умение находить  предметы по цвету </a:t>
            </a:r>
            <a:r>
              <a:rPr lang="ru-RU" smtClean="0"/>
              <a:t>и </a:t>
            </a:r>
            <a:r>
              <a:rPr lang="ru-RU" smtClean="0"/>
              <a:t>форме.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620688"/>
            <a:ext cx="432048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УКРАСИМ КОВРИК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044702"/>
            <a:ext cx="6048672" cy="38164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6"/>
            <a:ext cx="187220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00328" y="1296875"/>
            <a:ext cx="1512168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32040" y="1205396"/>
            <a:ext cx="1296144" cy="18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411759" y="3115379"/>
            <a:ext cx="1584177" cy="1349409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6101" y="3115380"/>
            <a:ext cx="1263611" cy="11777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231990" y="3213874"/>
            <a:ext cx="2047177" cy="125747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548680"/>
            <a:ext cx="2016224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039426" y="2196830"/>
            <a:ext cx="1512168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0186" y="4941168"/>
            <a:ext cx="1296144" cy="1800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912260" y="4136286"/>
            <a:ext cx="1800200" cy="1465748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2505498" y="5157192"/>
            <a:ext cx="2160652" cy="1368152"/>
          </a:xfrm>
          <a:prstGeom prst="flowChartDecis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5124562"/>
            <a:ext cx="1368152" cy="12961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68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6.22253E-7 L 0.17882 -0.288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1" y="-14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23387E-6 L -0.43125 -0.1300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63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98589E-7 L 0.50104 -0.540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52" y="-270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2244E-6 L -0.50399 -0.157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-78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8154E-6 L -0.50781 -0.299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9" y="-14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6449E-6 L -0.67726 0.1207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72" y="6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Admin</cp:lastModifiedBy>
  <cp:revision>6</cp:revision>
  <dcterms:created xsi:type="dcterms:W3CDTF">2016-03-26T11:46:32Z</dcterms:created>
  <dcterms:modified xsi:type="dcterms:W3CDTF">2021-02-14T14:25:39Z</dcterms:modified>
</cp:coreProperties>
</file>