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41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3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89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33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88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97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32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4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9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1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8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1A14-4BF6-4EC9-BC2E-A0F651E48828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96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63750" y="2094043"/>
            <a:ext cx="86423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дидактическая игра по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формированию элементарных математических представлений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с феей Динь-динь»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/>
              <a:t>(для воспитанников </a:t>
            </a:r>
            <a:r>
              <a:rPr lang="ru-RU" dirty="0" smtClean="0"/>
              <a:t>подготовительной  </a:t>
            </a:r>
            <a:r>
              <a:rPr lang="ru-RU" dirty="0"/>
              <a:t>группы)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1560988"/>
            <a:ext cx="4629150" cy="5068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30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hlinkClick r:id="rId2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Вставь пропущенные числа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084320"/>
            <a:ext cx="1874520" cy="24384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1242060" y="4084320"/>
            <a:ext cx="0" cy="24384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4800" y="495300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4800" y="580644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259079" y="2620238"/>
            <a:ext cx="19659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4198" y="31260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1599" y="48970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879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215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4519" y="56482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298" y="486563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70437" y="39807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0440" y="2453640"/>
            <a:ext cx="2316480" cy="40928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>
            <a:off x="4671060" y="2465725"/>
            <a:ext cx="7620" cy="408077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20440" y="3307080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20440" y="4079855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12820" y="4865638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12820" y="5655886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3520440" y="974050"/>
            <a:ext cx="23088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03198" y="13518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55499" y="24014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06119" y="32228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7678" y="4029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4815" y="47596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32639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8921" y="56269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90877" y="48338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8467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78103" y="31414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84386" y="24097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00" y="2712066"/>
            <a:ext cx="2857500" cy="3867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8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7" grpId="0"/>
      <p:bldP spid="39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5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  бусы, чтобы получился ритм</a:t>
            </a: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838200" y="2186940"/>
            <a:ext cx="4431982" cy="642938"/>
            <a:chOff x="428596" y="1500174"/>
            <a:chExt cx="4214842" cy="785818"/>
          </a:xfrm>
        </p:grpSpPr>
        <p:sp>
          <p:nvSpPr>
            <p:cNvPr id="6" name="Овал 5"/>
            <p:cNvSpPr/>
            <p:nvPr/>
          </p:nvSpPr>
          <p:spPr>
            <a:xfrm>
              <a:off x="428596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857620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714612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71604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214414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57422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00430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7078980" y="2980373"/>
            <a:ext cx="4442460" cy="666750"/>
            <a:chOff x="4786314" y="3417094"/>
            <a:chExt cx="3224145" cy="666754"/>
          </a:xfrm>
        </p:grpSpPr>
        <p:sp>
          <p:nvSpPr>
            <p:cNvPr id="14" name="Овал 13"/>
            <p:cNvSpPr/>
            <p:nvPr/>
          </p:nvSpPr>
          <p:spPr>
            <a:xfrm>
              <a:off x="5082849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35226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87604" y="3595689"/>
              <a:ext cx="296535" cy="29765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786314" y="3595689"/>
              <a:ext cx="296535" cy="29765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358082" y="3429000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684139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28"/>
          <p:cNvGrpSpPr>
            <a:grpSpLocks/>
          </p:cNvGrpSpPr>
          <p:nvPr/>
        </p:nvGrpSpPr>
        <p:grpSpPr bwMode="auto">
          <a:xfrm>
            <a:off x="6813138" y="4281964"/>
            <a:ext cx="4944427" cy="642938"/>
            <a:chOff x="4572000" y="4500570"/>
            <a:chExt cx="3786214" cy="785818"/>
          </a:xfrm>
        </p:grpSpPr>
        <p:sp>
          <p:nvSpPr>
            <p:cNvPr id="21" name="Овал 20"/>
            <p:cNvSpPr/>
            <p:nvPr/>
          </p:nvSpPr>
          <p:spPr>
            <a:xfrm>
              <a:off x="7572396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072198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572000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215206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858016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715008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5357818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38"/>
          <p:cNvGrpSpPr>
            <a:grpSpLocks/>
          </p:cNvGrpSpPr>
          <p:nvPr/>
        </p:nvGrpSpPr>
        <p:grpSpPr bwMode="auto">
          <a:xfrm>
            <a:off x="6918865" y="5425527"/>
            <a:ext cx="4838700" cy="642937"/>
            <a:chOff x="4714876" y="5286388"/>
            <a:chExt cx="3500462" cy="642942"/>
          </a:xfrm>
        </p:grpSpPr>
        <p:grpSp>
          <p:nvGrpSpPr>
            <p:cNvPr id="29" name="Группа 29"/>
            <p:cNvGrpSpPr>
              <a:grpSpLocks/>
            </p:cNvGrpSpPr>
            <p:nvPr/>
          </p:nvGrpSpPr>
          <p:grpSpPr bwMode="auto">
            <a:xfrm>
              <a:off x="5000628" y="5286388"/>
              <a:ext cx="3214710" cy="642942"/>
              <a:chOff x="428596" y="1500174"/>
              <a:chExt cx="4214842" cy="78581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428596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857620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714612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571604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214414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357422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500430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4714876" y="5500702"/>
              <a:ext cx="285752" cy="28575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31" y="3343752"/>
            <a:ext cx="2806524" cy="3366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84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0419 L -0.13516 -0.471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365125"/>
            <a:ext cx="5219700" cy="5715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6309360" y="0"/>
            <a:ext cx="4937760" cy="3642360"/>
          </a:xfrm>
          <a:prstGeom prst="cloudCallout">
            <a:avLst>
              <a:gd name="adj1" fmla="val -391512"/>
              <a:gd name="adj2" fmla="val 2884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Молодцы!</a:t>
            </a:r>
          </a:p>
          <a:p>
            <a:pPr algn="ctr"/>
            <a:r>
              <a:rPr lang="ru-RU" sz="2400" b="1" dirty="0" smtClean="0"/>
              <a:t>Надеюсь вам понравилось наше путешествие!!!!</a:t>
            </a:r>
          </a:p>
          <a:p>
            <a:pPr algn="ctr"/>
            <a:r>
              <a:rPr lang="ru-RU" sz="2400" b="1" dirty="0" smtClean="0"/>
              <a:t>До новых встреч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72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113213" y="203200"/>
            <a:ext cx="4500562" cy="3714750"/>
          </a:xfrm>
          <a:prstGeom prst="cloudCallout">
            <a:avLst>
              <a:gd name="adj1" fmla="val 377675"/>
              <a:gd name="adj2" fmla="val 2362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Дорогой </a:t>
            </a:r>
            <a:r>
              <a:rPr lang="ru-RU" b="1" dirty="0">
                <a:solidFill>
                  <a:schemeClr val="tx1"/>
                </a:solidFill>
              </a:rPr>
              <a:t>Друг!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Приглашаю </a:t>
            </a:r>
            <a:r>
              <a:rPr lang="ru-RU" b="1" dirty="0">
                <a:solidFill>
                  <a:schemeClr val="tx1"/>
                </a:solidFill>
              </a:rPr>
              <a:t>тебя в </a:t>
            </a:r>
            <a:r>
              <a:rPr lang="ru-RU" b="1" dirty="0" smtClean="0">
                <a:solidFill>
                  <a:schemeClr val="tx1"/>
                </a:solidFill>
              </a:rPr>
              <a:t>путешествие.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</a:t>
            </a:r>
            <a:r>
              <a:rPr lang="ru-RU" b="1" dirty="0" smtClean="0">
                <a:solidFill>
                  <a:schemeClr val="tx1"/>
                </a:solidFill>
              </a:rPr>
              <a:t>ебя </a:t>
            </a:r>
            <a:r>
              <a:rPr lang="ru-RU" b="1" dirty="0">
                <a:solidFill>
                  <a:schemeClr val="tx1"/>
                </a:solidFill>
              </a:rPr>
              <a:t>ждут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занимательные задания!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>
                <a:solidFill>
                  <a:schemeClr val="tx1"/>
                </a:solidFill>
              </a:rPr>
              <a:t>путешествии </a:t>
            </a:r>
            <a:r>
              <a:rPr lang="ru-RU" b="1" smtClean="0">
                <a:solidFill>
                  <a:schemeClr val="tx1"/>
                </a:solidFill>
              </a:rPr>
              <a:t>пригодятся </a:t>
            </a:r>
            <a:r>
              <a:rPr lang="ru-RU" b="1" dirty="0">
                <a:solidFill>
                  <a:schemeClr val="tx1"/>
                </a:solidFill>
              </a:rPr>
              <a:t>сообразительность и смекалка!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Удачи тебе!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349" y="1651000"/>
            <a:ext cx="3305597" cy="4473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8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3200400" y="1892300"/>
            <a:ext cx="5092699" cy="4914900"/>
            <a:chOff x="785786" y="1500174"/>
            <a:chExt cx="3929090" cy="4143405"/>
          </a:xfrm>
        </p:grpSpPr>
        <p:grpSp>
          <p:nvGrpSpPr>
            <p:cNvPr id="10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500166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2973276" y="4451973"/>
                  <a:ext cx="1554372" cy="147735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500166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1500166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3000364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500562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500562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000364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4500562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2999769" y="1999268"/>
                <a:ext cx="643834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4358281" y="1999268"/>
                <a:ext cx="856362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858479" y="1929288"/>
                <a:ext cx="714677" cy="7134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864729" y="3418309"/>
                <a:ext cx="643836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2714314" y="3286125"/>
                <a:ext cx="858447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643471" y="4928713"/>
                <a:ext cx="714678" cy="71535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5702208" y="4823743"/>
                <a:ext cx="856364" cy="64342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2357422" y="3213909"/>
              <a:ext cx="714876" cy="7159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9" name="Равнобедренный треугольник 48"/>
          <p:cNvSpPr/>
          <p:nvPr/>
        </p:nvSpPr>
        <p:spPr>
          <a:xfrm>
            <a:off x="10174893" y="2528329"/>
            <a:ext cx="857250" cy="64293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282049" y="3757612"/>
            <a:ext cx="642938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210612" y="4828741"/>
            <a:ext cx="714375" cy="714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064" y="2316564"/>
            <a:ext cx="3438525" cy="4124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86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40221 0.27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2" grpId="1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3497580" y="1736302"/>
            <a:ext cx="5196840" cy="4864735"/>
            <a:chOff x="785786" y="1500174"/>
            <a:chExt cx="3929090" cy="4143405"/>
          </a:xfrm>
        </p:grpSpPr>
        <p:grpSp>
          <p:nvGrpSpPr>
            <p:cNvPr id="6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8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500166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2972360" y="4525731"/>
                  <a:ext cx="1556205" cy="140360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1500166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1500166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3000364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4500562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4500562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000364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4500562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3000936" y="1999341"/>
                <a:ext cx="642085" cy="6433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4357686" y="2000240"/>
                <a:ext cx="857256" cy="642942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857312" y="1929252"/>
                <a:ext cx="714095" cy="71348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865314" y="3419116"/>
                <a:ext cx="644085" cy="6433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2714898" y="3286124"/>
                <a:ext cx="856113" cy="643391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642889" y="4928749"/>
                <a:ext cx="714094" cy="71527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5701292" y="4822716"/>
                <a:ext cx="858114" cy="643391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357422" y="3214866"/>
              <a:ext cx="714222" cy="71402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0061258" y="2200098"/>
            <a:ext cx="857250" cy="64293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0067925" y="3085445"/>
            <a:ext cx="857250" cy="64293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56032" y="4198245"/>
            <a:ext cx="642937" cy="6429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184555" y="5104689"/>
            <a:ext cx="642937" cy="64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130790" y="5952405"/>
            <a:ext cx="714375" cy="714375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38" y="3422901"/>
            <a:ext cx="3169909" cy="2381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25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6654 0.185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39" name="Группа 71"/>
          <p:cNvGrpSpPr>
            <a:grpSpLocks/>
          </p:cNvGrpSpPr>
          <p:nvPr/>
        </p:nvGrpSpPr>
        <p:grpSpPr bwMode="auto">
          <a:xfrm>
            <a:off x="4477703" y="2013585"/>
            <a:ext cx="3786187" cy="3714750"/>
            <a:chOff x="1643042" y="1571612"/>
            <a:chExt cx="3929090" cy="4143405"/>
          </a:xfrm>
        </p:grpSpPr>
        <p:grpSp>
          <p:nvGrpSpPr>
            <p:cNvPr id="40" name="Группа 13"/>
            <p:cNvGrpSpPr>
              <a:grpSpLocks/>
            </p:cNvGrpSpPr>
            <p:nvPr/>
          </p:nvGrpSpPr>
          <p:grpSpPr bwMode="auto">
            <a:xfrm>
              <a:off x="1643042" y="1571612"/>
              <a:ext cx="3929090" cy="4143405"/>
              <a:chOff x="1500166" y="1643050"/>
              <a:chExt cx="4500594" cy="4286281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1500166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973945" y="4524384"/>
                <a:ext cx="1553036" cy="14049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1500166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1500166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00562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00562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000364" y="1643050"/>
                <a:ext cx="1500199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4500562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" name="Группа 31"/>
            <p:cNvGrpSpPr>
              <a:grpSpLocks/>
            </p:cNvGrpSpPr>
            <p:nvPr/>
          </p:nvGrpSpPr>
          <p:grpSpPr bwMode="auto">
            <a:xfrm>
              <a:off x="1857356" y="1857364"/>
              <a:ext cx="857256" cy="785818"/>
              <a:chOff x="2000232" y="1928802"/>
              <a:chExt cx="857256" cy="785818"/>
            </a:xfrm>
          </p:grpSpPr>
          <p:sp>
            <p:nvSpPr>
              <p:cNvPr id="63" name="Блок-схема: процесс 62"/>
              <p:cNvSpPr/>
              <p:nvPr/>
            </p:nvSpPr>
            <p:spPr>
              <a:xfrm>
                <a:off x="2000083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Блок-схема: процесс 63"/>
              <p:cNvSpPr/>
              <p:nvPr/>
            </p:nvSpPr>
            <p:spPr>
              <a:xfrm>
                <a:off x="2428411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2" name="Группа 32"/>
            <p:cNvGrpSpPr>
              <a:grpSpLocks/>
            </p:cNvGrpSpPr>
            <p:nvPr/>
          </p:nvGrpSpPr>
          <p:grpSpPr bwMode="auto">
            <a:xfrm rot="5400000">
              <a:off x="3107521" y="1893083"/>
              <a:ext cx="857256" cy="785818"/>
              <a:chOff x="2000232" y="1928802"/>
              <a:chExt cx="857256" cy="785818"/>
            </a:xfrm>
          </p:grpSpPr>
          <p:sp>
            <p:nvSpPr>
              <p:cNvPr id="61" name="Блок-схема: процесс 60"/>
              <p:cNvSpPr/>
              <p:nvPr/>
            </p:nvSpPr>
            <p:spPr>
              <a:xfrm>
                <a:off x="1999562" y="1928202"/>
                <a:ext cx="430276" cy="7858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Блок-схема: процесс 61"/>
              <p:cNvSpPr/>
              <p:nvPr/>
            </p:nvSpPr>
            <p:spPr>
              <a:xfrm>
                <a:off x="2429838" y="1928203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3" name="Группа 35"/>
            <p:cNvGrpSpPr>
              <a:grpSpLocks/>
            </p:cNvGrpSpPr>
            <p:nvPr/>
          </p:nvGrpSpPr>
          <p:grpSpPr bwMode="auto">
            <a:xfrm rot="10800000">
              <a:off x="4500562" y="1857364"/>
              <a:ext cx="857256" cy="785818"/>
              <a:chOff x="2000232" y="1928802"/>
              <a:chExt cx="857256" cy="785818"/>
            </a:xfrm>
          </p:grpSpPr>
          <p:sp>
            <p:nvSpPr>
              <p:cNvPr id="59" name="Блок-схема: процесс 58"/>
              <p:cNvSpPr/>
              <p:nvPr/>
            </p:nvSpPr>
            <p:spPr>
              <a:xfrm>
                <a:off x="2000083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Блок-схема: процесс 59"/>
              <p:cNvSpPr/>
              <p:nvPr/>
            </p:nvSpPr>
            <p:spPr>
              <a:xfrm>
                <a:off x="2428411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4" name="Группа 41"/>
            <p:cNvGrpSpPr>
              <a:grpSpLocks/>
            </p:cNvGrpSpPr>
            <p:nvPr/>
          </p:nvGrpSpPr>
          <p:grpSpPr bwMode="auto">
            <a:xfrm rot="5400000">
              <a:off x="4536281" y="4607727"/>
              <a:ext cx="857256" cy="785818"/>
              <a:chOff x="2000232" y="1928802"/>
              <a:chExt cx="857256" cy="785818"/>
            </a:xfrm>
          </p:grpSpPr>
          <p:sp>
            <p:nvSpPr>
              <p:cNvPr id="57" name="Блок-схема: процесс 56"/>
              <p:cNvSpPr/>
              <p:nvPr/>
            </p:nvSpPr>
            <p:spPr>
              <a:xfrm>
                <a:off x="1999379" y="1928653"/>
                <a:ext cx="430277" cy="785818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Блок-схема: процесс 57"/>
              <p:cNvSpPr/>
              <p:nvPr/>
            </p:nvSpPr>
            <p:spPr>
              <a:xfrm>
                <a:off x="2429656" y="1928653"/>
                <a:ext cx="428506" cy="785818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5" name="Группа 46"/>
            <p:cNvGrpSpPr>
              <a:grpSpLocks/>
            </p:cNvGrpSpPr>
            <p:nvPr/>
          </p:nvGrpSpPr>
          <p:grpSpPr bwMode="auto">
            <a:xfrm rot="10800000">
              <a:off x="3143240" y="3214686"/>
              <a:ext cx="857256" cy="785818"/>
              <a:chOff x="2000232" y="1928802"/>
              <a:chExt cx="857256" cy="785818"/>
            </a:xfrm>
          </p:grpSpPr>
          <p:sp>
            <p:nvSpPr>
              <p:cNvPr id="55" name="Блок-схема: процесс 54"/>
              <p:cNvSpPr/>
              <p:nvPr/>
            </p:nvSpPr>
            <p:spPr>
              <a:xfrm>
                <a:off x="2005174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Блок-схема: процесс 55"/>
              <p:cNvSpPr/>
              <p:nvPr/>
            </p:nvSpPr>
            <p:spPr>
              <a:xfrm>
                <a:off x="2433502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6" name="Группа 49"/>
            <p:cNvGrpSpPr>
              <a:grpSpLocks/>
            </p:cNvGrpSpPr>
            <p:nvPr/>
          </p:nvGrpSpPr>
          <p:grpSpPr bwMode="auto">
            <a:xfrm rot="5400000">
              <a:off x="1893075" y="3178967"/>
              <a:ext cx="857256" cy="785818"/>
              <a:chOff x="2000232" y="1928802"/>
              <a:chExt cx="857256" cy="785818"/>
            </a:xfrm>
          </p:grpSpPr>
          <p:sp>
            <p:nvSpPr>
              <p:cNvPr id="53" name="Блок-схема: процесс 52"/>
              <p:cNvSpPr/>
              <p:nvPr/>
            </p:nvSpPr>
            <p:spPr>
              <a:xfrm>
                <a:off x="2000966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Блок-схема: процесс 53"/>
              <p:cNvSpPr/>
              <p:nvPr/>
            </p:nvSpPr>
            <p:spPr>
              <a:xfrm>
                <a:off x="2429472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7" name="Группа 52"/>
            <p:cNvGrpSpPr>
              <a:grpSpLocks/>
            </p:cNvGrpSpPr>
            <p:nvPr/>
          </p:nvGrpSpPr>
          <p:grpSpPr bwMode="auto">
            <a:xfrm>
              <a:off x="4500562" y="3286124"/>
              <a:ext cx="857256" cy="785818"/>
              <a:chOff x="2000232" y="1928802"/>
              <a:chExt cx="857256" cy="785818"/>
            </a:xfrm>
          </p:grpSpPr>
          <p:sp>
            <p:nvSpPr>
              <p:cNvPr id="51" name="Блок-схема: процесс 50"/>
              <p:cNvSpPr/>
              <p:nvPr/>
            </p:nvSpPr>
            <p:spPr>
              <a:xfrm>
                <a:off x="2000980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Блок-схема: процесс 51"/>
              <p:cNvSpPr/>
              <p:nvPr/>
            </p:nvSpPr>
            <p:spPr>
              <a:xfrm>
                <a:off x="2429309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8" name="Группа 55"/>
            <p:cNvGrpSpPr>
              <a:grpSpLocks/>
            </p:cNvGrpSpPr>
            <p:nvPr/>
          </p:nvGrpSpPr>
          <p:grpSpPr bwMode="auto">
            <a:xfrm>
              <a:off x="3143240" y="4643446"/>
              <a:ext cx="857256" cy="785818"/>
              <a:chOff x="2000232" y="1928802"/>
              <a:chExt cx="857256" cy="785818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2000831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Блок-схема: процесс 49"/>
              <p:cNvSpPr/>
              <p:nvPr/>
            </p:nvSpPr>
            <p:spPr>
              <a:xfrm>
                <a:off x="2429159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74" name="Прямоугольник 73"/>
          <p:cNvSpPr/>
          <p:nvPr/>
        </p:nvSpPr>
        <p:spPr bwMode="auto">
          <a:xfrm>
            <a:off x="5739766" y="3256916"/>
            <a:ext cx="1262062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Блок-схема: процесс 74"/>
          <p:cNvSpPr/>
          <p:nvPr/>
        </p:nvSpPr>
        <p:spPr bwMode="auto">
          <a:xfrm rot="10800000">
            <a:off x="5889625" y="3547110"/>
            <a:ext cx="412750" cy="70485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Блок-схема: процесс 76"/>
          <p:cNvSpPr/>
          <p:nvPr/>
        </p:nvSpPr>
        <p:spPr bwMode="auto">
          <a:xfrm rot="10800000">
            <a:off x="6316977" y="3544571"/>
            <a:ext cx="412750" cy="704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8" name="Группа 58"/>
          <p:cNvGrpSpPr>
            <a:grpSpLocks/>
          </p:cNvGrpSpPr>
          <p:nvPr/>
        </p:nvGrpSpPr>
        <p:grpSpPr bwMode="auto">
          <a:xfrm>
            <a:off x="9989820" y="2078355"/>
            <a:ext cx="857250" cy="785812"/>
            <a:chOff x="2000232" y="1928802"/>
            <a:chExt cx="857256" cy="785818"/>
          </a:xfrm>
        </p:grpSpPr>
        <p:sp>
          <p:nvSpPr>
            <p:cNvPr id="79" name="Блок-схема: процесс 78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Блок-схема: процесс 79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" name="Группа 64"/>
          <p:cNvGrpSpPr>
            <a:grpSpLocks/>
          </p:cNvGrpSpPr>
          <p:nvPr/>
        </p:nvGrpSpPr>
        <p:grpSpPr bwMode="auto">
          <a:xfrm rot="5400000">
            <a:off x="9989819" y="3187542"/>
            <a:ext cx="857250" cy="785813"/>
            <a:chOff x="2000232" y="1928802"/>
            <a:chExt cx="857256" cy="785818"/>
          </a:xfrm>
        </p:grpSpPr>
        <p:sp>
          <p:nvSpPr>
            <p:cNvPr id="82" name="Блок-схема: процесс 81"/>
            <p:cNvSpPr/>
            <p:nvPr/>
          </p:nvSpPr>
          <p:spPr>
            <a:xfrm>
              <a:off x="2000233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Блок-схема: процесс 82"/>
            <p:cNvSpPr/>
            <p:nvPr/>
          </p:nvSpPr>
          <p:spPr>
            <a:xfrm>
              <a:off x="2428861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4" name="Группа 61"/>
          <p:cNvGrpSpPr>
            <a:grpSpLocks/>
          </p:cNvGrpSpPr>
          <p:nvPr/>
        </p:nvGrpSpPr>
        <p:grpSpPr bwMode="auto">
          <a:xfrm rot="10800000">
            <a:off x="9954100" y="4251960"/>
            <a:ext cx="857250" cy="785812"/>
            <a:chOff x="2000232" y="1928802"/>
            <a:chExt cx="857256" cy="785818"/>
          </a:xfrm>
        </p:grpSpPr>
        <p:sp>
          <p:nvSpPr>
            <p:cNvPr id="85" name="Блок-схема: процесс 84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Блок-схема: процесс 85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7" name="Группа 67"/>
          <p:cNvGrpSpPr>
            <a:grpSpLocks/>
          </p:cNvGrpSpPr>
          <p:nvPr/>
        </p:nvGrpSpPr>
        <p:grpSpPr bwMode="auto">
          <a:xfrm rot="-5400000">
            <a:off x="9996486" y="5335429"/>
            <a:ext cx="857250" cy="785812"/>
            <a:chOff x="2000232" y="1928802"/>
            <a:chExt cx="857256" cy="785818"/>
          </a:xfrm>
        </p:grpSpPr>
        <p:sp>
          <p:nvSpPr>
            <p:cNvPr id="88" name="Блок-схема: процесс 87"/>
            <p:cNvSpPr/>
            <p:nvPr/>
          </p:nvSpPr>
          <p:spPr>
            <a:xfrm>
              <a:off x="2000231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Блок-схема: процесс 88"/>
            <p:cNvSpPr/>
            <p:nvPr/>
          </p:nvSpPr>
          <p:spPr>
            <a:xfrm>
              <a:off x="2428859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90" y="2269173"/>
            <a:ext cx="3466667" cy="3784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62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3346 0.064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6361" y="1523999"/>
            <a:ext cx="4376933" cy="44434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2"/>
            <a:endCxn id="5" idx="0"/>
          </p:cNvCxnSpPr>
          <p:nvPr/>
        </p:nvCxnSpPr>
        <p:spPr>
          <a:xfrm flipV="1">
            <a:off x="2874828" y="1523999"/>
            <a:ext cx="0" cy="444342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86360" y="3882872"/>
            <a:ext cx="4376933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617" y="2941320"/>
            <a:ext cx="2874455" cy="3638550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квадратов ты видишь?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58398" y="1240140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44538" y="2479655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47152" y="3910023"/>
            <a:ext cx="1214446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50303" y="5289242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9860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" y="2606040"/>
            <a:ext cx="778764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0520" y="2606040"/>
            <a:ext cx="7787640" cy="35814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треугольников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видишь?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20" y="1865985"/>
            <a:ext cx="3002280" cy="331751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3571" y="11232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1802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2033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76309" y="1356360"/>
            <a:ext cx="8604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0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Посели числа в домики. Только соблюдай условия.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12242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656320" y="90773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822" y="3665220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 rot="10800000">
            <a:off x="3139440" y="5501640"/>
            <a:ext cx="6446520" cy="1676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23186" y="4604325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0, 1, 2, 3, 4, 5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9083167">
            <a:off x="3855719" y="4754661"/>
            <a:ext cx="533400" cy="57084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7826" y="42321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7032" y="49554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3209597">
            <a:off x="821037" y="3422867"/>
            <a:ext cx="1440051" cy="1128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овина рамки 14"/>
          <p:cNvSpPr/>
          <p:nvPr/>
        </p:nvSpPr>
        <p:spPr>
          <a:xfrm rot="19083167">
            <a:off x="1873817" y="3109561"/>
            <a:ext cx="373015" cy="3943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6597" y="2845066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4465" y="20616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522" y="20997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828800" y="2541221"/>
            <a:ext cx="2682770" cy="1701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овина рамки 19"/>
          <p:cNvSpPr/>
          <p:nvPr/>
        </p:nvSpPr>
        <p:spPr>
          <a:xfrm rot="18972845">
            <a:off x="3055128" y="1980364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4745" y="160842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89588" y="2025214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6046904" y="2708991"/>
            <a:ext cx="2959935" cy="1360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овина рамки 23"/>
          <p:cNvSpPr/>
          <p:nvPr/>
        </p:nvSpPr>
        <p:spPr>
          <a:xfrm rot="18972845">
            <a:off x="7671418" y="2176786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38207" y="1771739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47860" y="20700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78340" y="21744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9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7" grpId="0"/>
      <p:bldP spid="22" grpId="0"/>
      <p:bldP spid="21" grpId="0"/>
      <p:bldP spid="21" grpId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83919" y="1642745"/>
            <a:ext cx="3135969" cy="2868295"/>
          </a:xfrm>
        </p:spPr>
      </p:pic>
      <p:sp>
        <p:nvSpPr>
          <p:cNvPr id="5" name="Заголовок 4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Залатай коврик!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685020" y="1310640"/>
            <a:ext cx="2179320" cy="2241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9412150">
            <a:off x="9192855" y="3825599"/>
            <a:ext cx="2267023" cy="2107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9636682">
            <a:off x="5742728" y="4302629"/>
            <a:ext cx="2219454" cy="2303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92544">
            <a:off x="6263604" y="1372444"/>
            <a:ext cx="2272434" cy="2295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919" y="4684287"/>
            <a:ext cx="2523839" cy="1896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0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0139 L -0.69752 0.0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3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141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Найди недостающую фигуру</vt:lpstr>
      <vt:lpstr>Найди недостающую фигуру</vt:lpstr>
      <vt:lpstr>Найди недостающую фигуру</vt:lpstr>
      <vt:lpstr>Слайд 6</vt:lpstr>
      <vt:lpstr>Слайд 7</vt:lpstr>
      <vt:lpstr>Слайд 8</vt:lpstr>
      <vt:lpstr>Залатай коврик! </vt:lpstr>
      <vt:lpstr>Вставь пропущенные числа</vt:lpstr>
      <vt:lpstr>Продолжи  бусы, чтобы получился ритм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с феей Динь-Динь</dc:title>
  <dc:creator>Светлана Лукьянова</dc:creator>
  <cp:lastModifiedBy>Admin</cp:lastModifiedBy>
  <cp:revision>22</cp:revision>
  <dcterms:created xsi:type="dcterms:W3CDTF">2015-09-02T12:21:49Z</dcterms:created>
  <dcterms:modified xsi:type="dcterms:W3CDTF">2021-02-14T09:42:29Z</dcterms:modified>
</cp:coreProperties>
</file>