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1C38-A712-4C3B-923E-D2F20D821D12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ublicdomainpictures.net/pictures/110000/nahled/baby-pink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028384" y="0"/>
            <a:ext cx="648072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82047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196752"/>
            <a:ext cx="55801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ИНТЕРАКТИВНАЯ ИГРА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«ФОРМА И ВЕЛИЧИНА» 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 ознакомлению с логическим пространством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детей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дошкольного возраста</a:t>
            </a:r>
          </a:p>
        </p:txBody>
      </p:sp>
      <p:pic>
        <p:nvPicPr>
          <p:cNvPr id="1032" name="Picture 8" descr="http://s4.pic4you.ru/y2014/08-13/12216/45439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56992"/>
            <a:ext cx="2537986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428860" y="85723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72132" y="1214422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286644" y="5143512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885E-6 L 0.11823 0.230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474E-7 L -0.41736 -0.13648 " pathEditMode="relative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587E-6 L -0.0974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6" grpId="0" animBg="1"/>
      <p:bldP spid="29" grpId="0" animBg="1"/>
      <p:bldP spid="2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857232"/>
            <a:ext cx="1728192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14876" y="5572140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3643314"/>
            <a:ext cx="1728192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2517E-6 L 0.33073 0.16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1189E-6 L 0.32292 -0.094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79366E-7 L -0.18907 -0.22022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9" grpId="0" animBg="1"/>
      <p:bldP spid="29" grpId="1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6" name="Picture 6" descr="http://heliograph.ru/images/1545474_kartinki-uchenik-chitaet-kni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3362202" cy="557091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51920" y="6926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Цель игры:</a:t>
            </a:r>
          </a:p>
          <a:p>
            <a:endParaRPr lang="ru-RU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Создание мотивации детей (с помощью интерактивной игры),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направленной на активную самостоятельную детскую деятельность для получения результата (получение правильного ответа).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Обучение детей классификации геометрических фигур по двум признакам одновременно (величина, форма); выделение тех фигур, которые соответствуют данным признакам;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Развитие пространственного мышления, воображения, внимания, сообразительности, понятливости, сосредоточенности;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Формирование представления детей о геометрических фигурах, их форме, цвете, количестве.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Краткий ход игры: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	Начало игры. </a:t>
            </a:r>
            <a:r>
              <a:rPr lang="ru-RU" dirty="0" smtClean="0"/>
              <a:t>Ребенок со взрослым сидит возле компьютера. Открывается игра. Ребенку предлагается наводить курсор мышкой. Взрослый руководит ходом игры.</a:t>
            </a:r>
          </a:p>
          <a:p>
            <a:pPr algn="just"/>
            <a:r>
              <a:rPr lang="ru-RU" i="1" dirty="0" smtClean="0"/>
              <a:t>	4 слайд </a:t>
            </a:r>
            <a:r>
              <a:rPr lang="ru-RU" dirty="0" smtClean="0"/>
              <a:t>– надо найти фигуры, которые соответствуют данным признакам (величина и форма) одновременно. На слайде изображены геометрические фигуры разной формы и разного цвета и величины, а в центре круг, куда необходимо собрать все маленькие квадраты. Если фигура выбрана правильно, то она переместится  в круг. Как только ребенок выберет все необходимые фигуры, необходимо нажать на сам круг - появляется управляющая стрелка, которая дает возможность перейти на следующий слайд.</a:t>
            </a:r>
          </a:p>
          <a:p>
            <a:pPr algn="just"/>
            <a:r>
              <a:rPr lang="ru-RU" i="1" dirty="0" smtClean="0"/>
              <a:t>	5 слайд </a:t>
            </a:r>
            <a:r>
              <a:rPr lang="ru-RU" dirty="0" smtClean="0"/>
              <a:t>– аналогично первому, меняется форма (круг), величина фигур остается (маленькие)</a:t>
            </a:r>
          </a:p>
          <a:p>
            <a:pPr algn="just"/>
            <a:r>
              <a:rPr lang="ru-RU" i="1" dirty="0" smtClean="0"/>
              <a:t>	6 слайд </a:t>
            </a:r>
            <a:r>
              <a:rPr lang="ru-RU" dirty="0" smtClean="0"/>
              <a:t>– аналогично первому, меняется форма (треугольник), величина фигур остается (маленькие).</a:t>
            </a:r>
          </a:p>
          <a:p>
            <a:pPr algn="just"/>
            <a:r>
              <a:rPr lang="ru-RU" i="1" dirty="0" smtClean="0"/>
              <a:t>	7слайд </a:t>
            </a:r>
            <a:r>
              <a:rPr lang="ru-RU" dirty="0" smtClean="0"/>
              <a:t>– аналогично первому, меняется форма (прямоугольник), величина фигур остается (маленькие).</a:t>
            </a:r>
          </a:p>
          <a:p>
            <a:pPr algn="just"/>
            <a:r>
              <a:rPr lang="ru-RU" dirty="0" smtClean="0"/>
              <a:t>	8-11слайды – надо выбрать все геометрические, которые соответствуют признакам: величина (постоянно большие), форма (квадрат, треугольник, круг, прямоугольник)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485776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428860" y="1000108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3929066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271462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2571744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57356" y="2928934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357686" y="1071546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429520" y="6497960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2 -0.13648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66736E-7 L 0.07083 0.31459 " pathEditMode="relative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54106E-7 L -0.22048 -0.11543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25" grpId="0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429124" y="5786454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43108" y="2214554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215074" y="2143116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643834" y="621508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474E-7 L 0.15747 0.05251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08351E-6 L -0.31892 -0.182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474E-7 L 0.2441 -0.18876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4286256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4000504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2643182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429388" y="3071810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428728" y="200024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143636" y="4929198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15074" y="235743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7620" y="1142984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3428992" y="5786454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66736E-7 L -0.03923 -0.26232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62642E-9 L -0.36215 0.01041 " pathEditMode="relative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54106E-7 L -0.46458 0.27295 " pathEditMode="relative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578645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643702" y="4000504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43834" y="2071678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1.32084E-6 L 0.16546 -0.2519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58732E-7 L -0.18125 -0.14689 " pathEditMode="relative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2195E-6 L -0.45677 0.0421 " pathEditMode="relative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  <p:bldP spid="29" grpId="0" animBg="1"/>
      <p:bldP spid="29" grpId="1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385762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235743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715140" y="2714620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75133E-6 L 0.28073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36849E-7 L 0.22049 -0.02105 " pathEditMode="relative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5177E-6 L -0.19184 0.048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5786" y="114298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5720" y="464344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72330" y="1285860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69558E-6 L 0.2677 0.1783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8721E-6 L 0.35937 -0.287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12052E-6 L -0.25469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8" grpId="0" animBg="1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168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23</cp:revision>
  <dcterms:created xsi:type="dcterms:W3CDTF">2017-01-02T12:58:06Z</dcterms:created>
  <dcterms:modified xsi:type="dcterms:W3CDTF">2021-02-11T15:08:24Z</dcterms:modified>
</cp:coreProperties>
</file>