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136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594015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6912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4744" y="395536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0808" y="1835696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1048" y="1835696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8" cstate="print"/>
          <a:srcRect l="5901" r="5901" b="40781"/>
          <a:stretch>
            <a:fillRect/>
          </a:stretch>
        </p:blipFill>
        <p:spPr>
          <a:xfrm>
            <a:off x="0" y="2843808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9" cstate="print"/>
          <a:srcRect b="41140"/>
          <a:stretch>
            <a:fillRect/>
          </a:stretch>
        </p:blipFill>
        <p:spPr>
          <a:xfrm>
            <a:off x="0" y="4211960"/>
            <a:ext cx="6858000" cy="1683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Правила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Презентация с триггерами.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</a:t>
            </a:r>
            <a:r>
              <a:rPr lang="ru-RU" sz="2400" b="1" dirty="0" smtClean="0">
                <a:solidFill>
                  <a:srgbClr val="002060"/>
                </a:solidFill>
              </a:rPr>
              <a:t>от </a:t>
            </a:r>
            <a:r>
              <a:rPr lang="ru-RU" sz="2400" b="1" dirty="0" smtClean="0">
                <a:solidFill>
                  <a:srgbClr val="002060"/>
                </a:solidFill>
              </a:rPr>
              <a:t>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231</Words>
  <Application>Microsoft Office PowerPoint</Application>
  <PresentationFormat>Экран (4:3)</PresentationFormat>
  <Paragraphs>181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Правила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Admin</cp:lastModifiedBy>
  <cp:revision>71</cp:revision>
  <dcterms:created xsi:type="dcterms:W3CDTF">2015-03-08T16:50:57Z</dcterms:created>
  <dcterms:modified xsi:type="dcterms:W3CDTF">2021-02-14T09:38:37Z</dcterms:modified>
</cp:coreProperties>
</file>